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5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28600"/>
            <a:ext cx="6172200" cy="23622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  </a:t>
            </a:r>
            <a:r>
              <a:rPr lang="ru-RU" sz="4400" dirty="0" smtClean="0">
                <a:solidFill>
                  <a:schemeClr val="tx1"/>
                </a:solidFill>
              </a:rPr>
              <a:t>р62.навигатор.дети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3505200"/>
            <a:ext cx="6172200" cy="286972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Ресурсный центр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на базе МУДО «Дом детского творчества» МО Милославский МР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тел.: 8 (49-157)21-605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Сайт : </a:t>
            </a:r>
            <a:r>
              <a:rPr lang="en-US" sz="2000" dirty="0" smtClean="0">
                <a:solidFill>
                  <a:schemeClr val="tx1"/>
                </a:solidFill>
              </a:rPr>
              <a:t>mlddt.ru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Natalia\Downloads\ЛОГОТИП 100-летие Дополнительного образования 2018 - логотип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"/>
            <a:ext cx="1851215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152400"/>
            <a:ext cx="25875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Милославский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Rounded MT Bold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район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 закладке ДЕТИ  +добавить ребенка (зеленым цветом справа)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752600"/>
            <a:ext cx="7570381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8276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Вводите ФИО ребенка (детей) и дату рождения. СОХРАНИТЬ 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перейти на главную страницу (справа) нажимаем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КАТАЛОГ, или выше поисковая строка (значок ЛУПА) (если знаете название программы)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828800" y="2971800"/>
            <a:ext cx="5410200" cy="35021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2600"/>
            <a:ext cx="754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77962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Слева  есть гибкий поиск программ. Выбираем муниципалитет МР МИЛОСЛАВСКИЙ, организатора (например МУДО «Дом детского творчества») и  направленность, также можно ввести другие параметры и НАЙТИ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2600"/>
            <a:ext cx="782272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зависимости от введенных параметров появятся программы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782272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77962"/>
          </a:xfrm>
        </p:spPr>
        <p:txBody>
          <a:bodyPr>
            <a:normAutofit fontScale="90000"/>
          </a:bodyPr>
          <a:lstStyle/>
          <a:p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Фантазеры (можно прочитать описание: цели задачи, расписание и др., может быть в закладке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- одна программа, но в разных учебных заведениях или классах или по возрасту), оставить отзыв и др. информация 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СЛЕВА -  ЗАПИСАТЬСЯ (нажимаете)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782049"/>
            <a:ext cx="7467600" cy="450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Появится ОФОРМЛЕНИЕ ЗАЯВКИ: выберете группу (если есть несколько – то, нужную). Нажать ДАЛЕЕ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782049"/>
            <a:ext cx="7467600" cy="450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Здесь будут указаны ваши дети. Выбираете, т.е. нажимаете на имя ребенка и ДАЛЕЕ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782049"/>
            <a:ext cx="7467600" cy="450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Появится картинка (глобус и дети) с информацией: ВАША ЗАЯВКА ПРИНЯТА и будет обработана в ближайшее время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782049"/>
            <a:ext cx="7467600" cy="450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7467600" cy="5635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  </a:t>
            </a:r>
            <a:r>
              <a:rPr lang="ru-RU" sz="3600" b="1" dirty="0" smtClean="0"/>
              <a:t>Варианты: </a:t>
            </a:r>
          </a:p>
          <a:p>
            <a:r>
              <a:rPr lang="ru-RU" sz="2800" b="1" dirty="0" smtClean="0"/>
              <a:t>-</a:t>
            </a:r>
            <a:r>
              <a:rPr lang="ru-RU" sz="2800" b="1" u="sng" dirty="0" smtClean="0"/>
              <a:t>просмотреть каталог программ </a:t>
            </a:r>
            <a:r>
              <a:rPr lang="ru-RU" sz="2800" b="1" dirty="0" smtClean="0"/>
              <a:t>- информативность;</a:t>
            </a:r>
          </a:p>
          <a:p>
            <a:r>
              <a:rPr lang="ru-RU" sz="2800" b="1" dirty="0" smtClean="0"/>
              <a:t>-</a:t>
            </a:r>
            <a:r>
              <a:rPr lang="ru-RU" sz="2800" b="1" u="sng" dirty="0" smtClean="0"/>
              <a:t> зарегистрироваться </a:t>
            </a:r>
            <a:r>
              <a:rPr lang="ru-RU" sz="2800" b="1" dirty="0" smtClean="0"/>
              <a:t>– наличие электронной почты и оперативность;</a:t>
            </a:r>
          </a:p>
          <a:p>
            <a:r>
              <a:rPr lang="ru-RU" sz="2800" b="1" dirty="0" smtClean="0"/>
              <a:t>- </a:t>
            </a:r>
            <a:r>
              <a:rPr lang="ru-RU" sz="2800" b="1" u="sng" dirty="0" smtClean="0"/>
              <a:t>записаться</a:t>
            </a:r>
            <a:r>
              <a:rPr lang="ru-RU" sz="2800" b="1" dirty="0" smtClean="0"/>
              <a:t> – информативность и своевременность.</a:t>
            </a:r>
          </a:p>
          <a:p>
            <a:endParaRPr lang="ru-RU" sz="2800" b="1" dirty="0" smtClean="0"/>
          </a:p>
          <a:p>
            <a:pPr algn="ctr">
              <a:buNone/>
            </a:pPr>
            <a:r>
              <a:rPr lang="ru-RU" sz="3600" b="1" dirty="0" smtClean="0"/>
              <a:t>р62.навигатор.дети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БЛАГОДАРИМ</a:t>
            </a:r>
          </a:p>
          <a:p>
            <a:pPr algn="ctr">
              <a:buNone/>
            </a:pPr>
            <a: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</a:p>
          <a:p>
            <a:pPr algn="ctr">
              <a:buNone/>
            </a:pPr>
            <a: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7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tx1"/>
                </a:solidFill>
              </a:rPr>
              <a:t/>
            </a:r>
            <a:br>
              <a:rPr lang="ru-RU" sz="2200" b="1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/>
            </a:r>
            <a:br>
              <a:rPr lang="ru-RU" sz="2200" b="1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Проходим по ссылке   </a:t>
            </a:r>
            <a:r>
              <a:rPr lang="en-US" sz="22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р62.навигатор.дети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990600"/>
            <a:ext cx="8285156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Справа вверху РЕГИСТРАЦИЯ  и ВХОД. </a:t>
            </a:r>
            <a:r>
              <a:rPr lang="ru-RU" dirty="0" smtClean="0">
                <a:solidFill>
                  <a:schemeClr val="tx1"/>
                </a:solidFill>
              </a:rPr>
              <a:t>Нажимаем </a:t>
            </a:r>
            <a:r>
              <a:rPr lang="ru-RU" b="1" dirty="0" smtClean="0">
                <a:solidFill>
                  <a:schemeClr val="tx1"/>
                </a:solidFill>
              </a:rPr>
              <a:t>РЕГИСТРАЦИЯ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7948901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3923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077200" cy="1143000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Появляется форма для заполнения данных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95400"/>
            <a:ext cx="7620000" cy="4982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54162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Регистрация- 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выбираем муниципалитет –МР МИЛОСЛАВСКИЙ, вводим данные </a:t>
            </a:r>
            <a:r>
              <a:rPr lang="ru-RU" sz="1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родителя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ФИО, номер мобильного телефона, электронную почту (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пароль (придумываем новый).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Выражаем согласие с правилами пользовательского соглашения – ставим галочку и нажимаем зарегистрироваться.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965361"/>
            <a:ext cx="6781800" cy="409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Если все правильно, появляется окно с информацией и у вас в Навигаторе появляется ЛИЧНЫЙ КАБИНЕТ (ФИО справа вверху)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1" y="1676399"/>
            <a:ext cx="7893610" cy="476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7796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b="1" dirty="0" smtClean="0">
                <a:solidFill>
                  <a:schemeClr val="tx1"/>
                </a:solidFill>
              </a:rPr>
              <a:t>На электронную почту приходит письмо с подтверждением регистрации, ссылкой на сайт навигатора, логином и паролем от личного кабинета.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199" y="1524000"/>
            <a:ext cx="7894883" cy="4767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Переходим по ссылке в письме на </a:t>
            </a:r>
            <a:r>
              <a:rPr lang="ru-RU" sz="2400" dirty="0" err="1" smtClean="0">
                <a:solidFill>
                  <a:schemeClr val="tx1"/>
                </a:solidFill>
              </a:rPr>
              <a:t>сайт.Вверху</a:t>
            </a:r>
            <a:r>
              <a:rPr lang="ru-RU" sz="2400" dirty="0" smtClean="0">
                <a:solidFill>
                  <a:schemeClr val="tx1"/>
                </a:solidFill>
              </a:rPr>
              <a:t> справа появляется  Ваше ФИО – это Ваш </a:t>
            </a:r>
            <a:r>
              <a:rPr lang="ru-RU" sz="2400" b="1" dirty="0" smtClean="0">
                <a:solidFill>
                  <a:schemeClr val="tx1"/>
                </a:solidFill>
              </a:rPr>
              <a:t>личный кабинет </a:t>
            </a:r>
            <a:r>
              <a:rPr lang="ru-RU" sz="2400" dirty="0" smtClean="0">
                <a:solidFill>
                  <a:schemeClr val="tx1"/>
                </a:solidFill>
              </a:rPr>
              <a:t>на Навигаторе. Нажимаете на него.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7948546" cy="4800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Открываются закладки: профиль, дети, достижения, история заявок и т.д.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профиле сохраняете свои данные – СОХРАНИТЬ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782049"/>
            <a:ext cx="7467600" cy="450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223</TotalTime>
  <Words>304</Words>
  <PresentationFormat>Экран (4:3)</PresentationFormat>
  <Paragraphs>32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   р62.навигатор.дети</vt:lpstr>
      <vt:lpstr>  Проходим по ссылке    р62.навигатор.дети </vt:lpstr>
      <vt:lpstr>Справа вверху РЕГИСТРАЦИЯ  и ВХОД. Нажимаем РЕГИСТРАЦИЯ. </vt:lpstr>
      <vt:lpstr>      </vt:lpstr>
      <vt:lpstr>Регистрация-  выбираем муниципалитет –МР МИЛОСЛАВСКИЙ, вводим данные родителя ФИО, номер мобильного телефона, электронную почту (e-mail) и пароль (придумываем новый). Выражаем согласие с правилами пользовательского соглашения – ставим галочку и нажимаем зарегистрироваться.</vt:lpstr>
      <vt:lpstr>Если все правильно, появляется окно с информацией и у вас в Навигаторе появляется ЛИЧНЫЙ КАБИНЕТ (ФИО справа вверху)</vt:lpstr>
      <vt:lpstr>На электронную почту приходит письмо с подтверждением регистрации, ссылкой на сайт навигатора, логином и паролем от личного кабинета. </vt:lpstr>
      <vt:lpstr>Переходим по ссылке в письме на сайт.Вверху справа появляется  Ваше ФИО – это Ваш личный кабинет на Навигаторе. Нажимаете на него.</vt:lpstr>
      <vt:lpstr>Открываются закладки: профиль, дети, достижения, история заявок и т.д. в профиле сохраняете свои данные – СОХРАНИТЬ</vt:lpstr>
      <vt:lpstr>В закладке ДЕТИ  +добавить ребенка (зеленым цветом справа)</vt:lpstr>
      <vt:lpstr>Вводите ФИО ребенка (детей) и дату рождения. СОХРАНИТЬ  чтобы перейти на главную страницу (справа) нажимаем  В КАТАЛОГ, или выше поисковая строка (значок ЛУПА) (если знаете название программы)  </vt:lpstr>
      <vt:lpstr>Слева  есть гибкий поиск программ. Выбираем муниципалитет МР МИЛОСЛАВСКИЙ, организатора (например МУДО «Дом детского творчества») и  направленность, также можно ввести другие параметры и НАЙТИ </vt:lpstr>
      <vt:lpstr>В зависимости от введенных параметров появятся программы </vt:lpstr>
      <vt:lpstr>Например: Фантазеры (можно прочитать описание: цели задачи, расписание и др., может быть в закладке группы  - одна программа, но в разных учебных заведениях или классах или по возрасту), оставить отзыв и др. информация  СЛЕВА -  ЗАПИСАТЬСЯ (нажимаете)</vt:lpstr>
      <vt:lpstr>Появится ОФОРМЛЕНИЕ ЗАЯВКИ: выберете группу (если есть несколько – то, нужную). Нажать ДАЛЕЕ</vt:lpstr>
      <vt:lpstr>Здесь будут указаны ваши дети. Выбираете, т.е. нажимаете на имя ребенка и ДАЛЕЕ</vt:lpstr>
      <vt:lpstr>Появится картинка (глобус и дети) с информацией: ВАША ЗАЯВКА ПРИНЯТА и будет обработана в ближайшее время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р62.навигатор.дети</dc:title>
  <dc:creator>Natalia</dc:creator>
  <cp:lastModifiedBy>Natalia</cp:lastModifiedBy>
  <cp:revision>53</cp:revision>
  <dcterms:created xsi:type="dcterms:W3CDTF">2019-01-17T13:02:27Z</dcterms:created>
  <dcterms:modified xsi:type="dcterms:W3CDTF">2019-01-18T09:35:06Z</dcterms:modified>
</cp:coreProperties>
</file>