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124744"/>
            <a:ext cx="7772400" cy="1944216"/>
          </a:xfrm>
        </p:spPr>
        <p:txBody>
          <a:bodyPr/>
          <a:lstStyle/>
          <a:p>
            <a:r>
              <a:rPr lang="ru-RU" dirty="0"/>
              <a:t>Лепка дымковской </a:t>
            </a:r>
            <a:r>
              <a:rPr lang="ru-RU" dirty="0" smtClean="0"/>
              <a:t>игрушки «Барыня»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МУДО «Дом детского творчества»</a:t>
            </a:r>
          </a:p>
          <a:p>
            <a:r>
              <a:rPr lang="ru-RU" dirty="0" smtClean="0"/>
              <a:t>Педагог дополнительного образования </a:t>
            </a:r>
          </a:p>
          <a:p>
            <a:r>
              <a:rPr lang="ru-RU" dirty="0" smtClean="0"/>
              <a:t>Андреева Татьяна Валерьевна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4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5bbb7b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5143500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165304"/>
            <a:ext cx="818388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762744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Чем знаменито Дымково?</a:t>
            </a:r>
            <a:br>
              <a:rPr lang="ru-RU" i="1" dirty="0"/>
            </a:br>
            <a:r>
              <a:rPr lang="ru-RU" i="1" dirty="0"/>
              <a:t>Игрушкою своей!</a:t>
            </a:r>
            <a:br>
              <a:rPr lang="ru-RU" i="1" dirty="0"/>
            </a:br>
            <a:r>
              <a:rPr lang="ru-RU" i="1" dirty="0"/>
              <a:t>В ней нету цвета дымного,</a:t>
            </a:r>
            <a:br>
              <a:rPr lang="ru-RU" i="1" dirty="0"/>
            </a:br>
            <a:r>
              <a:rPr lang="ru-RU" i="1" dirty="0"/>
              <a:t>Что серости серей!</a:t>
            </a:r>
            <a:br>
              <a:rPr lang="ru-RU" i="1" dirty="0"/>
            </a:br>
            <a:r>
              <a:rPr lang="ru-RU" i="1" dirty="0"/>
              <a:t>В ней что-то есть от радуги</a:t>
            </a:r>
            <a:br>
              <a:rPr lang="ru-RU" i="1" dirty="0"/>
            </a:br>
            <a:r>
              <a:rPr lang="ru-RU" i="1" dirty="0"/>
              <a:t>От капельки росы.</a:t>
            </a:r>
            <a:br>
              <a:rPr lang="ru-RU" i="1" dirty="0"/>
            </a:br>
            <a:r>
              <a:rPr lang="ru-RU" i="1" dirty="0"/>
              <a:t>В ней что-то есть от радости,</a:t>
            </a:r>
            <a:br>
              <a:rPr lang="ru-RU" i="1" dirty="0"/>
            </a:br>
            <a:r>
              <a:rPr lang="ru-RU" i="1" dirty="0"/>
              <a:t>Гремящей как басы</a:t>
            </a:r>
            <a:r>
              <a:rPr lang="ru-RU" i="1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Дымковская игрушка— один из русских народных глиняных художественных промыслов.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Возник в заречной слободе Дымково близ г. Вятка (ныне на территории г. Кирова).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Такой игрушки как дымковская больше нет, она одна такая. Яркая, нарядная дымковская игрушка стала своеобразным символом Вятской земли. Чаще всего используются такие сюжеты как няньки с детьми, водоноски, бараны с золотыми рогами, индюшки, петухи, олени и, конечно, молодые люди, скоморохи, барыни</a:t>
            </a:r>
            <a:r>
              <a:rPr lang="ru-RU" i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5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Поэтапное выполнение лепки «Барыни»</a:t>
            </a:r>
            <a:endParaRPr lang="ru-RU" dirty="0"/>
          </a:p>
        </p:txBody>
      </p:sp>
      <p:pic>
        <p:nvPicPr>
          <p:cNvPr id="4" name="Объект 3" descr="https://ds05.infourok.ru/uploads/ex/0df0/00044027-1ec4c61a/img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3443" r="6457" b="4349"/>
          <a:stretch/>
        </p:blipFill>
        <p:spPr bwMode="auto">
          <a:xfrm>
            <a:off x="1043608" y="530225"/>
            <a:ext cx="6840760" cy="4482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55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Элементы росписи дымковской игрушки</a:t>
            </a: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552" y="2534052"/>
            <a:ext cx="3168352" cy="23698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1111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Круги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солнце.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Волнистые линии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вода.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Маленькие круги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семена.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Полосочки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ростки.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Клетка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засеянное поле.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 descr="https://fs.znanio.ru/8c0997/38/74/c94c8afb32d0f03e293a9a60a2cd4f00f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8" y="683568"/>
            <a:ext cx="28956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resh.edu.ru/uploads/lesson_extract/7829/20210409180255/OEBPS/objects/t_izoi_5_5_10/5da0ee8952758c08cb85db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8680"/>
            <a:ext cx="5008969" cy="329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8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93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Посмотри, как хороша, эта девица – душа: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Щечки алые горят, удивительный наряд,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Сидит кокошник горделиво.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Барышня уж так красива</a:t>
            </a:r>
            <a:r>
              <a:rPr lang="ru-RU" i="1" dirty="0" smtClean="0"/>
              <a:t>!</a:t>
            </a:r>
            <a:endParaRPr lang="ru-RU" dirty="0"/>
          </a:p>
        </p:txBody>
      </p:sp>
      <p:pic>
        <p:nvPicPr>
          <p:cNvPr id="5" name="Рисунок 4" descr="https://uchebnaya-sfera.ru/wp-content/uploads/2021/10/s-utochkoj-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7" r="24241"/>
          <a:stretch/>
        </p:blipFill>
        <p:spPr bwMode="auto">
          <a:xfrm>
            <a:off x="990625" y="2958495"/>
            <a:ext cx="1781175" cy="3162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cs2.livemaster.ru/storage/48/2a/7537709637e465ebe5098e10882t--suveniry-i-podarki-dymkovskaya-igrushk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15171" r="5769" b="5128"/>
          <a:stretch/>
        </p:blipFill>
        <p:spPr bwMode="auto">
          <a:xfrm>
            <a:off x="2771800" y="2958495"/>
            <a:ext cx="4800600" cy="3141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56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 descr="https://i.ebayimg.com/images/g/YzAAAOSwpR1dVPel/s-l4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69674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1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</TotalTime>
  <Words>146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Лепка дымковской игрушки «Барыня»</vt:lpstr>
      <vt:lpstr>Презентация PowerPoint</vt:lpstr>
      <vt:lpstr>Презентация PowerPoint</vt:lpstr>
      <vt:lpstr>Поэтапное выполнение лепки «Барыни»</vt:lpstr>
      <vt:lpstr>Элементы росписи дымковской игрушки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дымковской игрушки «Барыня»</dc:title>
  <dc:creator>User</dc:creator>
  <cp:lastModifiedBy>User</cp:lastModifiedBy>
  <cp:revision>4</cp:revision>
  <dcterms:created xsi:type="dcterms:W3CDTF">2022-12-06T13:47:24Z</dcterms:created>
  <dcterms:modified xsi:type="dcterms:W3CDTF">2022-12-06T14:29:56Z</dcterms:modified>
</cp:coreProperties>
</file>