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797153"/>
            <a:ext cx="5637010" cy="1137512"/>
          </a:xfrm>
        </p:spPr>
        <p:txBody>
          <a:bodyPr/>
          <a:lstStyle/>
          <a:p>
            <a:pPr algn="r"/>
            <a:r>
              <a:rPr lang="ru-RU" dirty="0" smtClean="0"/>
              <a:t>Педагог дополнительного образования МУДО «Дом детского творчества» Андреева Татьяна Валерьевна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0"/>
            <a:ext cx="7175351" cy="4016737"/>
          </a:xfrm>
        </p:spPr>
        <p:txBody>
          <a:bodyPr/>
          <a:lstStyle/>
          <a:p>
            <a:pPr algn="ctr"/>
            <a:r>
              <a:rPr lang="ru-RU" dirty="0" smtClean="0"/>
              <a:t>Мастер-класс      </a:t>
            </a:r>
            <a:r>
              <a:rPr lang="ru-RU" sz="4800" dirty="0" smtClean="0"/>
              <a:t>лепка из глины новогодней игрушки</a:t>
            </a:r>
            <a:br>
              <a:rPr lang="ru-RU" sz="4800" dirty="0" smtClean="0"/>
            </a:br>
            <a:r>
              <a:rPr lang="ru-RU" sz="4800" dirty="0" smtClean="0"/>
              <a:t>«Дед Мороз»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007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Необходимое оборудование: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- стеки</a:t>
            </a:r>
          </a:p>
          <a:p>
            <a:r>
              <a:rPr lang="ru-RU" sz="3600" dirty="0" smtClean="0"/>
              <a:t>- губка</a:t>
            </a:r>
          </a:p>
          <a:p>
            <a:r>
              <a:rPr lang="ru-RU" sz="3600" dirty="0" smtClean="0"/>
              <a:t>- акриловые краски</a:t>
            </a:r>
          </a:p>
          <a:p>
            <a:r>
              <a:rPr lang="ru-RU" sz="3600" dirty="0" smtClean="0"/>
              <a:t>- акриловый лак</a:t>
            </a:r>
          </a:p>
          <a:p>
            <a:r>
              <a:rPr lang="ru-RU" sz="3600" dirty="0" smtClean="0"/>
              <a:t>- шпагат или тесьма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139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algn="ctr"/>
            <a:r>
              <a:rPr lang="ru-RU" dirty="0" smtClean="0"/>
              <a:t>Комбинированный способ лепки</a:t>
            </a:r>
            <a:endParaRPr lang="ru-RU" dirty="0"/>
          </a:p>
        </p:txBody>
      </p:sp>
      <p:pic>
        <p:nvPicPr>
          <p:cNvPr id="5" name="Объект 4" descr="https://image.jimcdn.com/app/cms/image/transf/none/path/s27f6f231934ead74/image/i36ee5facaf133021/version/1498959684/image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6349" r="4141" b="60317"/>
          <a:stretch/>
        </p:blipFill>
        <p:spPr bwMode="auto">
          <a:xfrm>
            <a:off x="1143000" y="1052736"/>
            <a:ext cx="6400800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101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Составные части новогодней игрушки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848872" cy="3585552"/>
          </a:xfrm>
        </p:spPr>
        <p:txBody>
          <a:bodyPr>
            <a:noAutofit/>
          </a:bodyPr>
          <a:lstStyle/>
          <a:p>
            <a:r>
              <a:rPr lang="ru-RU" sz="3200" dirty="0" smtClean="0"/>
              <a:t>-туловище с головой (пустотелое)</a:t>
            </a:r>
          </a:p>
          <a:p>
            <a:r>
              <a:rPr lang="ru-RU" sz="3200" dirty="0" smtClean="0"/>
              <a:t>- шапка Деда Мороза с опушкой (колпак)</a:t>
            </a:r>
          </a:p>
          <a:p>
            <a:r>
              <a:rPr lang="ru-RU" sz="3200" dirty="0" smtClean="0"/>
              <a:t>- ноги из нескольких частей (бусины из глины разной формы)</a:t>
            </a:r>
          </a:p>
          <a:p>
            <a:r>
              <a:rPr lang="ru-RU" sz="3200" dirty="0" smtClean="0"/>
              <a:t>- валенки ( с отверстием для шпагата)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152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136903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После сушки, все </a:t>
            </a:r>
            <a:r>
              <a:rPr lang="ru-RU" sz="4000" dirty="0" smtClean="0"/>
              <a:t>детали загрунтовать акриловой белой краской</a:t>
            </a:r>
            <a:endParaRPr lang="ru-RU" sz="4000" dirty="0"/>
          </a:p>
        </p:txBody>
      </p:sp>
      <p:pic>
        <p:nvPicPr>
          <p:cNvPr id="1026" name="Picture 2" descr="C:\Users\User\Desktop\рабочий стол 2021\АНДРЕЕВА Т.В\конкурсные работы детей\фото на конкурс Новогодний калейдоскоп 2022г\IMG202211021159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60648"/>
            <a:ext cx="4824536" cy="43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9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72168"/>
            <a:ext cx="8136903" cy="17931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Нарисовать лицо Деда Мороза, бороду и волосы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65" y="432420"/>
            <a:ext cx="5227123" cy="377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2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21154"/>
            <a:ext cx="8640960" cy="148816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Раскрасить все детали игрушки цветной акриловой краской</a:t>
            </a:r>
            <a:endParaRPr lang="ru-RU" sz="4000" dirty="0"/>
          </a:p>
        </p:txBody>
      </p:sp>
      <p:pic>
        <p:nvPicPr>
          <p:cNvPr id="2051" name="Picture 3" descr="C:\Users\User\Desktop\рабочий стол 2021\АНДРЕЕВА Т.В\конкурсные работы детей\фото на конкурс Новогодний калейдоскоп 2022г\IMG20221102115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рабочий стол 2021\АНДРЕЕВА Т.В\конкурсные работы детей\фото на конкурс Новогодний калейдоскоп 2022г\IMG202211021201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209446" cy="39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65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80921" cy="18722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Соединить все части ног и собрать всю игрушку</a:t>
            </a:r>
            <a:endParaRPr lang="ru-RU" dirty="0"/>
          </a:p>
        </p:txBody>
      </p:sp>
      <p:pic>
        <p:nvPicPr>
          <p:cNvPr id="3074" name="Picture 2" descr="C:\Users\User\Desktop\рабочий стол 2021\АНДРЕЕВА Т.В\конкурсные работы детей\фото на конкурс Новогодний калейдоскоп 2022г\IMG202211021558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68352" cy="42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рабочий стол 2021\АНДРЕЕВА Т.В\конкурсные работы детей\фото на конкурс Новогодний калейдоскоп 2022г\IMG20221102155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0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05064"/>
            <a:ext cx="5688632" cy="2376264"/>
          </a:xfrm>
        </p:spPr>
        <p:txBody>
          <a:bodyPr/>
          <a:lstStyle/>
          <a:p>
            <a:pPr algn="ctr"/>
            <a:r>
              <a:rPr lang="ru-RU" sz="4800" dirty="0" smtClean="0"/>
              <a:t>Желаю творческих успехов</a:t>
            </a:r>
            <a:endParaRPr lang="ru-RU" sz="4800" dirty="0"/>
          </a:p>
        </p:txBody>
      </p:sp>
      <p:pic>
        <p:nvPicPr>
          <p:cNvPr id="4098" name="Picture 2" descr="C:\Users\User\Desktop\рабочий стол 2021\АНДРЕЕВА Т.В\конкурсные работы детей\фото на конкурс Новогодний калейдоскоп 2022г\IMG202211021552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3888432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рабочий стол 2021\АНДРЕЕВА Т.В\конкурсные работы детей\фото на конкурс Новогодний калейдоскоп 2022г\IMG20221102155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835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113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Мастер-класс      лепка из глины новогодней игрушки «Дед Мороз»</vt:lpstr>
      <vt:lpstr>Необходимое оборудование: </vt:lpstr>
      <vt:lpstr>Комбинированный способ лепки</vt:lpstr>
      <vt:lpstr>Составные части новогодней игрушки</vt:lpstr>
      <vt:lpstr>После сушки, все детали загрунтовать акриловой белой краской</vt:lpstr>
      <vt:lpstr>Нарисовать лицо Деда Мороза, бороду и волосы</vt:lpstr>
      <vt:lpstr>Раскрасить все детали игрушки цветной акриловой краской</vt:lpstr>
      <vt:lpstr>Соединить все части ног и собрать всю игрушку</vt:lpstr>
      <vt:lpstr>Желаю творческих успехов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    лепка из глины новогодней игрушки «Дед Мороз»</dc:title>
  <dc:creator>User</dc:creator>
  <cp:lastModifiedBy>User</cp:lastModifiedBy>
  <cp:revision>10</cp:revision>
  <dcterms:created xsi:type="dcterms:W3CDTF">2022-12-15T07:15:41Z</dcterms:created>
  <dcterms:modified xsi:type="dcterms:W3CDTF">2022-12-23T09:10:51Z</dcterms:modified>
</cp:coreProperties>
</file>